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sldIdLst>
    <p:sldId id="257" r:id="rId3"/>
    <p:sldId id="363" r:id="rId4"/>
    <p:sldId id="410" r:id="rId5"/>
    <p:sldId id="411" r:id="rId6"/>
    <p:sldId id="416" r:id="rId7"/>
    <p:sldId id="412" r:id="rId8"/>
    <p:sldId id="413" r:id="rId9"/>
    <p:sldId id="414" r:id="rId10"/>
    <p:sldId id="415" r:id="rId11"/>
    <p:sldId id="417" r:id="rId12"/>
    <p:sldId id="418" r:id="rId13"/>
    <p:sldId id="419" r:id="rId14"/>
    <p:sldId id="4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DD89A75-8654-4194-9406-E249D9F7F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59C56EA-9893-4015-A76F-15CDF5EFD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F93A-2E70-418A-8631-6B256E6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59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F29DF2-272C-4DF5-B221-881A5195A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09118A7-F379-40D4-9D97-8583589080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C78E-A5C9-4AFB-8616-E10027409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4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CE7503-63EE-4C4E-8094-F36FF8B4A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F6A88E6-22F7-4324-B512-7A0D4CC98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86259-D9D7-4C1C-8916-165CECB78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575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58763"/>
            <a:ext cx="2743200" cy="587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8763"/>
            <a:ext cx="8026400" cy="587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B1BA2A-A593-4A6F-856A-6A4DF805BC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30A78FB-FB8F-46F8-9E33-20185F7377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750F-FCEB-4C05-818D-099E50DA6A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87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429C47-FEF3-4AFB-935E-F0218FBEFD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5022F1-CD11-47A9-9058-8FA1026BD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2AF3F-B068-4607-989B-BAABF54EF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95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FC7345-DFD0-4561-B634-573255508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B9672F-37F8-4AD0-964D-4E3FC4AB58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8B0FF-9AC3-4BDD-A7D9-7A9CE11EA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1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D69AAA-F97F-4BAF-8368-4E449C407E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9D997F8-DC54-4B12-8743-09203BD2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1D994-EB66-42AF-A2F8-489E52A4E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367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45E1-30CA-454D-9885-AFDF70866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9F5D002-A1AC-4FDD-8C0E-62C6F7D649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7562E-F879-4095-ABF5-C73B5A7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5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DECA784-088D-4C25-A441-7919AFA09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9BA0E-7F19-44E7-94F8-25D8196EF7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F4C25-8B22-4449-B2CD-B2E3B721C6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89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60D9E5-AF0F-402C-8580-04552E3036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CDB7881-97D1-42CA-95F7-47553532C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0E4B5-D593-4406-96FC-23A1D3164B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90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7E528FA-2E35-4544-8F56-D87CA6932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72A664-8A9C-481A-A1CE-8FF9A16CBC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89D4-0202-4EE7-B254-D5F5F528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8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E3C7CD-8EFC-40C8-99DB-4C4CA88B0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1E26F8C-A8AC-4E38-B75D-0A3E7B002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B8FA-0F24-45DD-A0B1-E1570FF4D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0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DE39563-2A8D-4F0A-BEDC-E426B19B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1295400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27" name="Group 8">
            <a:extLst>
              <a:ext uri="{FF2B5EF4-FFF2-40B4-BE49-F238E27FC236}">
                <a16:creationId xmlns:a16="http://schemas.microsoft.com/office/drawing/2014/main" id="{72DDC5A4-1931-48AE-ABCC-93C010628D90}"/>
              </a:ext>
            </a:extLst>
          </p:cNvPr>
          <p:cNvGrpSpPr>
            <a:grpSpLocks/>
          </p:cNvGrpSpPr>
          <p:nvPr/>
        </p:nvGrpSpPr>
        <p:grpSpPr bwMode="auto">
          <a:xfrm>
            <a:off x="10041467" y="3030538"/>
            <a:ext cx="1784351" cy="2189162"/>
            <a:chOff x="4704" y="1885"/>
            <a:chExt cx="843" cy="1379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B069BB5D-F5F5-4F6A-9574-4C7EB9719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E9325959-FE70-42DF-BAC7-DF2658B63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655A3CEB-9185-4723-B43E-78CBD4E9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71E9C3DC-27AC-4F81-8A52-D8E1F06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46E309F7-D109-4BCB-B472-C7013C2E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A0F232D6-F1C0-4D86-86DD-29B73D25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14094B95-7A9F-4E27-A76F-AF6C76BA1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1316446F-7411-49B4-BAD5-24EE11D83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BB862FB1-C204-49C3-92AB-7034B654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A5C08F7-694A-4121-AF10-9B8D9E43B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06E97B86-22E6-48F1-BA4D-3CB61292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49298F44-FDA8-4AFF-BDFC-0342FC9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F59968-C190-410C-8723-AC61D5DB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415570F0-353D-4097-93A3-9FEF2C76C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048EA8F1-895F-4961-9291-6C463213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CC06B73-2ADC-45AF-AF18-5009E3FB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909AAD3-3983-4291-8DC3-6F8294C8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3CABBD57-0D04-4325-B7EE-5F3D23CE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2E212C74-8DBE-4FC7-A235-5A57D15C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47877890-2A40-45E4-A7ED-DEF90BBA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6DBA345F-560E-44CB-96F5-54F75B1A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66494A7E-875F-4584-A1B0-73BCE36D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F0E90CA0-E800-48FD-B1CC-35C8ECBF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7854C80F-850B-489F-929D-A574856F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D8D2A578-741F-44DA-9DE6-D24888AB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3A617B1-ACF0-45A8-8371-CEF176AD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FE73368-FD01-4D6E-9D10-1A72478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F5F21CF5-B719-467B-BC27-679284AEE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A043BB70-C4D5-41C3-BE4E-A0309931C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6744746D-E16D-4D89-919E-3C1DD826A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1208D95B-D0B5-4481-8ED2-88CB86DC3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  <p:sp>
        <p:nvSpPr>
          <p:cNvPr id="1028" name="Line 40">
            <a:extLst>
              <a:ext uri="{FF2B5EF4-FFF2-40B4-BE49-F238E27FC236}">
                <a16:creationId xmlns:a16="http://schemas.microsoft.com/office/drawing/2014/main" id="{3C6D9E1F-E692-4073-B5CE-7490108A3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2819400"/>
            <a:ext cx="1137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AD56341C-688C-42DA-B51D-B55B8A4013A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F712B849-B1EB-4862-B057-E12688A0AA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B595FAF-7733-43D3-9377-3FDAC5F55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>
            <a:extLst>
              <a:ext uri="{FF2B5EF4-FFF2-40B4-BE49-F238E27FC236}">
                <a16:creationId xmlns:a16="http://schemas.microsoft.com/office/drawing/2014/main" id="{DCD67B5F-31F2-41D0-8907-4FEB9AD382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151" y="1879601"/>
            <a:ext cx="9042400" cy="847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900" b="1" dirty="0">
                <a:solidFill>
                  <a:schemeClr val="tx2"/>
                </a:solidFill>
              </a:rPr>
              <a:t>Hi-Tech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380862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AFB6D7CE-F733-4802-A096-4134CC532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7200" y="152400"/>
            <a:ext cx="0" cy="130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F3A7CCD-936F-44CB-BB98-876C7A9B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58764"/>
            <a:ext cx="100584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17DC534-87EB-445D-A532-61DDCC055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F3A06371-B8F8-44DC-B929-EC22A1E66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BE40E59-7AC1-42ED-AF3A-A98C609F23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4D62C76-B710-4A57-B883-3FE33F120A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2055" name="Group 8">
            <a:extLst>
              <a:ext uri="{FF2B5EF4-FFF2-40B4-BE49-F238E27FC236}">
                <a16:creationId xmlns:a16="http://schemas.microsoft.com/office/drawing/2014/main" id="{F1C87ECB-AC24-458D-991C-52C7BBD9526B}"/>
              </a:ext>
            </a:extLst>
          </p:cNvPr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69B7C95E-175F-46D8-97E7-46E584A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B899C88C-0F1D-4478-8005-CE9B31DE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6CBFFE80-2696-42C0-983A-58B40EBB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F48F49F0-1241-4C5A-AD9C-80ED7A3A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4136EB0F-42B3-4331-BC8A-C874119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A16BA3C1-C5C6-4CF0-84FC-A6005C9D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73CD5657-054A-4949-B668-81D1926D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A9C93A0-8A2C-4067-B051-C7518FF0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D9C5BAFA-FD58-47C2-B55E-977533DA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3A8C9E9F-0398-4E97-ACEA-27D52498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C00B4D27-79FD-4164-BDDA-900A82CF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764FEE1F-7E36-4ABB-82D4-D54551AD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C7D90267-9C2B-436A-868A-2C9BDD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76978E4C-3B2B-44AD-9229-1A9F3A0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94E426A7-B101-49BB-B006-5E3EF805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2CA5AD28-CAC7-4EE5-AE18-115B702E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F22736F9-9921-4861-88C1-845E878D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501FD783-7A14-4D56-A458-BD7692BE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30A1C0F8-A67D-4C44-B220-2FD72B59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F20E117E-B60D-4F83-B1DD-3DBC9CC5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2AC52023-1ADA-4FFE-A7CE-8B70FE32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F5A3EC92-F3C6-4927-9FFC-44A2D9603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24965F3D-0725-498A-AFD1-20C8EC519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3FC785C0-4600-4DFD-B22D-B570C65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DB73C35E-E54E-4716-9252-A2BF347A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78038D1D-B289-46FF-BEDD-BA1739319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E4395689-336B-46BE-90AC-FC6E36EE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7E60DA25-179B-4266-9097-92EDD63F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8F19465C-138F-4B18-80A9-56EED9EE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7C4C4B6D-3AD2-4EE1-A92B-DA94F476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A347372D-3D2C-420C-A406-106F5894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50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660B6EB7-4D46-472F-AC00-CFCF0399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723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STM32F4 Overview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HCM - 2021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5696-58D8-4751-AEFD-F38B7259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A2B71-552E-4976-B5DB-7EFBFDDE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23" y="1667395"/>
            <a:ext cx="9999677" cy="48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0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6AC1-78B2-4B4F-ADCC-4F13399C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53A81-B54F-471B-99C6-8B4769FBA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27" y="1744016"/>
            <a:ext cx="10800753" cy="4616681"/>
          </a:xfrm>
        </p:spPr>
      </p:pic>
    </p:spTree>
    <p:extLst>
      <p:ext uri="{BB962C8B-B14F-4D97-AF65-F5344CB8AC3E}">
        <p14:creationId xmlns:p14="http://schemas.microsoft.com/office/powerpoint/2010/main" val="174727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A141-3071-4729-9B2D-0C8EDD0F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B45B9-F3C1-4AA9-9805-E5D10ED0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933" y="1690935"/>
            <a:ext cx="10085394" cy="4411662"/>
          </a:xfrm>
        </p:spPr>
      </p:pic>
    </p:spTree>
    <p:extLst>
      <p:ext uri="{BB962C8B-B14F-4D97-AF65-F5344CB8AC3E}">
        <p14:creationId xmlns:p14="http://schemas.microsoft.com/office/powerpoint/2010/main" val="226185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D170F9D-DCE6-4EA7-BF52-966E9A987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Question ?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8F8915E4-1EDB-4D7A-A9C2-4AD2BFC7AA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C86834-99CE-4CE7-8B9A-F116348E4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508" y="1770077"/>
            <a:ext cx="9683692" cy="4394187"/>
          </a:xfrm>
        </p:spPr>
        <p:txBody>
          <a:bodyPr/>
          <a:lstStyle/>
          <a:p>
            <a:r>
              <a:rPr lang="en-US" altLang="en-US" dirty="0"/>
              <a:t>STM32F4 overview</a:t>
            </a:r>
          </a:p>
          <a:p>
            <a:r>
              <a:rPr lang="en-US" altLang="en-US" dirty="0"/>
              <a:t>Power supply</a:t>
            </a:r>
          </a:p>
          <a:p>
            <a:r>
              <a:rPr lang="en-US" altLang="en-US" dirty="0"/>
              <a:t>Clock tree</a:t>
            </a:r>
          </a:p>
          <a:p>
            <a:r>
              <a:rPr lang="en-US" altLang="en-US" dirty="0"/>
              <a:t>Boot process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5D2A22-4C4D-4048-93C6-F66F19CD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STM32F4 Series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0B43C-A4E2-4BCB-884F-521E86C6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789" y="1279594"/>
            <a:ext cx="8981108" cy="5379646"/>
          </a:xfrm>
        </p:spPr>
      </p:pic>
    </p:spTree>
    <p:extLst>
      <p:ext uri="{BB962C8B-B14F-4D97-AF65-F5344CB8AC3E}">
        <p14:creationId xmlns:p14="http://schemas.microsoft.com/office/powerpoint/2010/main" val="180516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068D-A7DF-43FA-B771-0CFBAD9B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STM32F4xx 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A00B3-04C1-4923-A08A-6048D91E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14" y="1345580"/>
            <a:ext cx="8706693" cy="53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8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8E1E-B7AB-48CF-BAC9-B0E60963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 of Cortex-M4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040E6-C815-423E-A21A-898B57D8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4" y="1465112"/>
            <a:ext cx="8581938" cy="5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5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1919-0F88-46C4-8155-BFFA429F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Cortex-M feature set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42DA1-1E67-4EDA-BB01-C731C1ED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2" y="1283596"/>
            <a:ext cx="8177975" cy="54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5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F47A-0271-470B-95C9-6E876E40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782F6-7E69-49E2-81AF-2D09BC17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45" y="1375237"/>
            <a:ext cx="8575648" cy="52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F8DD-CBEA-44D7-AEC8-FBAE25B3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 – clock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BF02B-0624-42AD-942D-DBCBA30A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88" y="1366858"/>
            <a:ext cx="8645751" cy="50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0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9F0E-818B-41B8-822F-FAC34722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 – clock scheme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965E4-DC93-45FE-952A-29D32F8B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22" y="1498597"/>
            <a:ext cx="8292923" cy="51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3054"/>
      </p:ext>
    </p:extLst>
  </p:cSld>
  <p:clrMapOvr>
    <a:masterClrMapping/>
  </p:clrMapOvr>
</p:sld>
</file>

<file path=ppt/theme/theme1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47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Wingdings</vt:lpstr>
      <vt:lpstr>1_Network</vt:lpstr>
      <vt:lpstr>Network</vt:lpstr>
      <vt:lpstr>PowerPoint Presentation</vt:lpstr>
      <vt:lpstr>Agenda</vt:lpstr>
      <vt:lpstr>STM32F4 Series</vt:lpstr>
      <vt:lpstr>STM32F4xx Block Diagram</vt:lpstr>
      <vt:lpstr>Memory Map of Cortex-M4</vt:lpstr>
      <vt:lpstr>Cortex-M feature set comparison</vt:lpstr>
      <vt:lpstr>Power Supply</vt:lpstr>
      <vt:lpstr>STM32F4 – clock features</vt:lpstr>
      <vt:lpstr>STM32F4 – clock scheme</vt:lpstr>
      <vt:lpstr>Boot process</vt:lpstr>
      <vt:lpstr>Boot process</vt:lpstr>
      <vt:lpstr>Boot process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Phu Truong</dc:creator>
  <cp:lastModifiedBy>Ngoc Phu Truong</cp:lastModifiedBy>
  <cp:revision>7</cp:revision>
  <dcterms:created xsi:type="dcterms:W3CDTF">2021-08-26T09:46:13Z</dcterms:created>
  <dcterms:modified xsi:type="dcterms:W3CDTF">2021-08-28T03:21:17Z</dcterms:modified>
</cp:coreProperties>
</file>